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375" r:id="rId3"/>
    <p:sldId id="376" r:id="rId4"/>
    <p:sldId id="371" r:id="rId5"/>
    <p:sldId id="401" r:id="rId6"/>
    <p:sldId id="451" r:id="rId7"/>
    <p:sldId id="403" r:id="rId8"/>
    <p:sldId id="405" r:id="rId9"/>
    <p:sldId id="407" r:id="rId10"/>
    <p:sldId id="370" r:id="rId11"/>
    <p:sldId id="258" r:id="rId12"/>
    <p:sldId id="271" r:id="rId13"/>
    <p:sldId id="272" r:id="rId14"/>
    <p:sldId id="433" r:id="rId15"/>
    <p:sldId id="395" r:id="rId16"/>
    <p:sldId id="275" r:id="rId17"/>
    <p:sldId id="432" r:id="rId18"/>
    <p:sldId id="431" r:id="rId19"/>
    <p:sldId id="430" r:id="rId20"/>
    <p:sldId id="429" r:id="rId21"/>
    <p:sldId id="428" r:id="rId22"/>
    <p:sldId id="426" r:id="rId23"/>
    <p:sldId id="425" r:id="rId24"/>
    <p:sldId id="424" r:id="rId25"/>
    <p:sldId id="423" r:id="rId26"/>
    <p:sldId id="435" r:id="rId27"/>
    <p:sldId id="442" r:id="rId28"/>
    <p:sldId id="447" r:id="rId29"/>
    <p:sldId id="443" r:id="rId30"/>
    <p:sldId id="438" r:id="rId31"/>
    <p:sldId id="439" r:id="rId32"/>
    <p:sldId id="392" r:id="rId33"/>
    <p:sldId id="393" r:id="rId34"/>
    <p:sldId id="390" r:id="rId35"/>
    <p:sldId id="448" r:id="rId36"/>
    <p:sldId id="355" r:id="rId37"/>
    <p:sldId id="413" r:id="rId38"/>
    <p:sldId id="361" r:id="rId39"/>
    <p:sldId id="418" r:id="rId40"/>
    <p:sldId id="419" r:id="rId41"/>
    <p:sldId id="416" r:id="rId42"/>
    <p:sldId id="421" r:id="rId43"/>
    <p:sldId id="415" r:id="rId44"/>
    <p:sldId id="446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FFFF00"/>
    <a:srgbClr val="FF0066"/>
    <a:srgbClr val="990033"/>
    <a:srgbClr val="D6BBEB"/>
    <a:srgbClr val="964498"/>
    <a:srgbClr val="827DC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0714" autoAdjust="0"/>
  </p:normalViewPr>
  <p:slideViewPr>
    <p:cSldViewPr>
      <p:cViewPr>
        <p:scale>
          <a:sx n="33" d="100"/>
          <a:sy n="33" d="100"/>
        </p:scale>
        <p:origin x="-10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1BC1-9136-4F93-8C1D-5CE0C7818B5B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6B4E-4884-4345-9360-5BAE6E626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5E3D0-A0C4-4704-BF61-51F2BF8003B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F7897-5222-4664-BE7D-5B43CF130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4992-87D3-45CB-828C-ED2D8C41430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94A9-50F9-46F8-ACBC-028442C1F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F3E39-ABF8-4505-AFEE-71A848879C46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2EC8E-E098-4A6A-B59B-EB0AF3989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D1C9-3D27-4D40-9FFC-95B02E8B36A0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82EB-60DF-4FF4-9EE5-CD7A696EE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15976-D85E-433C-BD63-E58D4EB0A8D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B28C-D917-43F8-BD69-F41885D47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5C01-A087-4DF8-87A3-A4FD8F29837E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063E-E2B8-4D14-A87F-773FDA4C5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9B98C-449D-467D-90A7-683FDE746F8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EE1E-C75B-4EE5-A69C-132619226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7B24-CFF5-488E-ADC0-FEFE47E8D05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709F-C90B-4ED6-B23C-0205BA84C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162E-2405-46D5-9A74-94788E42CFC1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067BA-D392-41E8-977D-865F01BE9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C9771-8901-4730-9142-388BFE74570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3532-98C8-4316-B8B7-ADD51CA6E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11E017-3873-413A-9204-D103515F1D8B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6FDFB1-4AC2-4264-B359-D64611FE1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metodisty.ru/user_upload/11_2013/1385304194.gif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den%20materi\&#1044;&#1077;&#1090;&#1089;&#1082;&#1080;&#1077;_&#1087;&#1077;&#1089;&#1085;&#1080;_-_&#1084;_&#1092;_&#1052;&#1072;&#1084;&#1072;_&#1076;&#1083;&#1103;_&#1084;&#1072;&#1084;&#1086;&#1085;&#1090;&#1077;&#1085;&#1082;&#1072;_(mp3ostrov.com).mp3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mirgif.com/6/16.gif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http://metodisty.ru/user_upload/11_2013/1385304194.gif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0_6bf9a_4e440ec2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1079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15" descr="0_6bf76_4fe526d6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0_6bf54_4cb15ed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0350"/>
            <a:ext cx="7993062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ЛЮБИМОЙ МАМОЧКЕ!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0" y="571500"/>
            <a:ext cx="9144000" cy="5357813"/>
          </a:xfrm>
        </p:spPr>
        <p:txBody>
          <a:bodyPr/>
          <a:lstStyle/>
          <a:p>
            <a:pPr eaLnBrk="1" hangingPunct="1"/>
            <a:endParaRPr lang="ru-RU" sz="4400" smtClean="0">
              <a:solidFill>
                <a:srgbClr val="7030A0"/>
              </a:solidFill>
              <a:latin typeface="Garamond" pitchFamily="18" charset="0"/>
            </a:endParaRPr>
          </a:p>
        </p:txBody>
      </p:sp>
      <p:pic>
        <p:nvPicPr>
          <p:cNvPr id="28675" name="Picture 5" descr="Самодельные - Самодель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6038"/>
            <a:ext cx="8988425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0_6bf7d_24d8c327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9788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день матери &quot; PixelBrush - Портал о дизайне. Скачать фото, картинки, обои, рисунки, иконки, клипарты, векторный клипарт бесплат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5" descr="АНИМАЦИЯ ОТКРЫТКА КО ДНЮ МАТЕР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063875" y="29718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Горизонтальный свиток 6"/>
          <p:cNvSpPr>
            <a:spLocks noChangeArrowheads="1"/>
          </p:cNvSpPr>
          <p:nvPr/>
        </p:nvSpPr>
        <p:spPr bwMode="auto">
          <a:xfrm flipV="1">
            <a:off x="142875" y="-100013"/>
            <a:ext cx="8858250" cy="100013"/>
          </a:xfrm>
          <a:prstGeom prst="horizontalScroll">
            <a:avLst>
              <a:gd name="adj" fmla="val 12500"/>
            </a:avLst>
          </a:prstGeom>
          <a:solidFill>
            <a:srgbClr val="827DC9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anchor="ctr"/>
          <a:lstStyle/>
          <a:p>
            <a:pPr algn="ctr"/>
            <a:endParaRPr lang="ru-RU" sz="7200">
              <a:solidFill>
                <a:srgbClr val="D6BBEB"/>
              </a:solidFill>
              <a:latin typeface="Garamond" pitchFamily="18" charset="0"/>
            </a:endParaRPr>
          </a:p>
        </p:txBody>
      </p:sp>
      <p:pic>
        <p:nvPicPr>
          <p:cNvPr id="14340" name="Picture 4" descr="75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2124075" y="1268413"/>
            <a:ext cx="3816350" cy="14922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2770" name="Picture 5" descr="ОТКРЫТКА НА ДЕНЬ МАТЕРИ"/>
          <p:cNvPicPr>
            <a:picLocks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0"/>
            <a:ext cx="78486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79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646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Любимой мамочке!</a:t>
            </a:r>
          </a:p>
        </p:txBody>
      </p:sp>
      <p:pic>
        <p:nvPicPr>
          <p:cNvPr id="35844" name="Picture 4" descr="831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/>
          <a:stretch>
            <a:fillRect/>
          </a:stretch>
        </p:blipFill>
        <p:spPr>
          <a:xfrm>
            <a:off x="0" y="18240"/>
            <a:ext cx="8929718" cy="6697288"/>
          </a:xfrm>
          <a:effectLst>
            <a:softEdge rad="635000"/>
          </a:effectLst>
        </p:spPr>
      </p:pic>
      <p:pic>
        <p:nvPicPr>
          <p:cNvPr id="36868" name="Picture 8" descr="Плейкаст &quot;С Днём Матери!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42875" y="0"/>
            <a:ext cx="8858250" cy="1143000"/>
          </a:xfrm>
          <a:prstGeom prst="horizontalScroll">
            <a:avLst/>
          </a:prstGeom>
          <a:solidFill>
            <a:srgbClr val="827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200">
              <a:solidFill>
                <a:srgbClr val="D6BBEB"/>
              </a:solidFill>
              <a:latin typeface="Garamond" pitchFamily="18" charset="0"/>
            </a:endParaRPr>
          </a:p>
        </p:txBody>
      </p:sp>
      <p:pic>
        <p:nvPicPr>
          <p:cNvPr id="37893" name="Picture 5" descr="113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 descr="i?id=286e2e5888008db48c2278a0f8981ac6-136-144&amp;n=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76327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577975" y="3154363"/>
            <a:ext cx="0" cy="549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195513" y="6076950"/>
            <a:ext cx="6948487" cy="549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>
                <a:solidFill>
                  <a:srgbClr val="FF0066"/>
                </a:solidFill>
              </a:rPr>
              <a:t>Мамочка милая, ангел с небес.</a:t>
            </a:r>
            <a:br>
              <a:rPr lang="ru-RU">
                <a:solidFill>
                  <a:srgbClr val="FF0066"/>
                </a:solidFill>
              </a:rPr>
            </a:br>
            <a:r>
              <a:rPr lang="ru-RU">
                <a:solidFill>
                  <a:srgbClr val="FF0066"/>
                </a:solidFill>
              </a:rPr>
              <a:t>Пусть твоя жизнь будет полной чудес.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0_6bf8f_2c56c416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820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 flipV="1">
            <a:off x="457200" y="6126163"/>
            <a:ext cx="8229600" cy="25558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200" smtClean="0"/>
          </a:p>
        </p:txBody>
      </p:sp>
      <p:pic>
        <p:nvPicPr>
          <p:cNvPr id="40963" name="Picture 5" descr="s35197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8988425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75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4" name="Picture 4" descr="130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3013" name="Picture 7" descr="Учитель Татьяна Писаревская Мои открытки ко Дню Матер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G:\Рамки из цветов\1250797922_frame_27-_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00100" y="571480"/>
            <a:ext cx="7429552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42875" y="0"/>
            <a:ext cx="8858250" cy="1143000"/>
          </a:xfrm>
          <a:prstGeom prst="horizontalScroll">
            <a:avLst/>
          </a:prstGeom>
          <a:solidFill>
            <a:srgbClr val="827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dirty="0">
                <a:solidFill>
                  <a:srgbClr val="D6BBEB"/>
                </a:solidFill>
                <a:latin typeface="Garamond" pitchFamily="18" charset="0"/>
              </a:rPr>
              <a:t>Мой ангел - МАМА</a:t>
            </a:r>
          </a:p>
        </p:txBody>
      </p:sp>
      <p:pic>
        <p:nvPicPr>
          <p:cNvPr id="6" name="Детские_песни_-_м_ф_Мама_для_мамонтенка_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26014-133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2413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0_83f93_6877e9b3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WordArt 3"/>
          <p:cNvSpPr>
            <a:spLocks noChangeArrowheads="1" noChangeShapeType="1" noTextEdit="1"/>
          </p:cNvSpPr>
          <p:nvPr/>
        </p:nvSpPr>
        <p:spPr bwMode="auto">
          <a:xfrm>
            <a:off x="395288" y="0"/>
            <a:ext cx="8137525" cy="981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Поздравляем!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2" descr="&amp;Dcy;&amp;vcy;&amp;iecy; &amp;rcy;&amp;ocy;&amp;zcy;&amp;ycy;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WordArt 3"/>
          <p:cNvSpPr>
            <a:spLocks noChangeArrowheads="1" noChangeShapeType="1" noTextEdit="1"/>
          </p:cNvSpPr>
          <p:nvPr/>
        </p:nvSpPr>
        <p:spPr bwMode="auto">
          <a:xfrm flipH="1" flipV="1">
            <a:off x="8172450" y="6858000"/>
            <a:ext cx="503238" cy="100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 праздником!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7109" name="Picture 9" descr="Плейкаст &quot;С ДНЁМ МАТЕРИ. Счастья Вам и вашим детям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10641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539750" y="6048375"/>
            <a:ext cx="7056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folHlink"/>
                </a:solidFill>
              </a:rPr>
              <a:t>Пускай сбываются желанья</a:t>
            </a:r>
            <a:br>
              <a:rPr lang="ru-RU">
                <a:solidFill>
                  <a:schemeClr val="folHlink"/>
                </a:solidFill>
              </a:rPr>
            </a:br>
            <a:r>
              <a:rPr lang="ru-RU">
                <a:solidFill>
                  <a:schemeClr val="folHlink"/>
                </a:solidFill>
              </a:rPr>
              <a:t>Под пенье чудных райских птиц!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0_83f5a_bb7f09d6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WordArt 7"/>
          <p:cNvSpPr>
            <a:spLocks noChangeArrowheads="1" noChangeShapeType="1" noTextEdit="1"/>
          </p:cNvSpPr>
          <p:nvPr/>
        </p:nvSpPr>
        <p:spPr bwMode="auto">
          <a:xfrm>
            <a:off x="323850" y="5876925"/>
            <a:ext cx="8496300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Пусть в душе в честь праздника зацветет сирень!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78" name="Picture 5" descr="Открытка анимашка с поздравлением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анимационная картинка роз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WordArt 4"/>
          <p:cNvSpPr>
            <a:spLocks noChangeArrowheads="1" noChangeShapeType="1" noTextEdit="1"/>
          </p:cNvSpPr>
          <p:nvPr/>
        </p:nvSpPr>
        <p:spPr bwMode="auto">
          <a:xfrm>
            <a:off x="539750" y="5876925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СДнем Матери!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 flipV="1">
            <a:off x="539750" y="7029450"/>
            <a:ext cx="8229600" cy="28733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>
          <a:xfrm flipV="1">
            <a:off x="9467850" y="7461250"/>
            <a:ext cx="8229600" cy="2159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000" smtClean="0"/>
          </a:p>
        </p:txBody>
      </p:sp>
      <p:pic>
        <p:nvPicPr>
          <p:cNvPr id="52227" name="Picture 5" descr="гибискус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WordArt 6"/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78486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 праздником!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42875" y="333375"/>
            <a:ext cx="8858250" cy="431800"/>
          </a:xfrm>
          <a:prstGeom prst="horizontalScroll">
            <a:avLst/>
          </a:prstGeom>
          <a:solidFill>
            <a:srgbClr val="827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200">
              <a:solidFill>
                <a:srgbClr val="D6BBEB"/>
              </a:solidFill>
              <a:latin typeface="Garamond" pitchFamily="18" charset="0"/>
            </a:endParaRPr>
          </a:p>
        </p:txBody>
      </p:sp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82089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Мама-наш ангел-хранитель земной!</a:t>
            </a:r>
          </a:p>
        </p:txBody>
      </p:sp>
      <p:pic>
        <p:nvPicPr>
          <p:cNvPr id="16390" name="Picture 6" descr="143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 flipH="1">
            <a:off x="371475" y="274638"/>
            <a:ext cx="85725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1" name="Picture 5" descr="голубые роз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468313" y="5311775"/>
            <a:ext cx="86756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Слова признаний – нашим матерям.</a:t>
            </a:r>
            <a:br>
              <a:rPr lang="ru-RU">
                <a:solidFill>
                  <a:schemeClr val="accent2"/>
                </a:solidFill>
              </a:rPr>
            </a:br>
            <a:r>
              <a:rPr lang="ru-RU">
                <a:solidFill>
                  <a:schemeClr val="accent2"/>
                </a:solidFill>
              </a:rPr>
              <a:t>Спасибо вам за чуткость и терпенье!</a:t>
            </a:r>
            <a:br>
              <a:rPr lang="ru-RU">
                <a:solidFill>
                  <a:schemeClr val="accent2"/>
                </a:solidFill>
              </a:rPr>
            </a:br>
            <a:r>
              <a:rPr lang="ru-RU">
                <a:solidFill>
                  <a:schemeClr val="accent2"/>
                </a:solidFill>
              </a:rPr>
              <a:t>Мы искренне желаем счастья вам,</a:t>
            </a:r>
            <a:br>
              <a:rPr lang="ru-RU">
                <a:solidFill>
                  <a:schemeClr val="accent2"/>
                </a:solidFill>
              </a:rPr>
            </a:br>
            <a:r>
              <a:rPr lang="ru-RU">
                <a:solidFill>
                  <a:schemeClr val="accent2"/>
                </a:solidFill>
              </a:rPr>
              <a:t>Вы нам нужны, без всякого сомненья!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Любимая мама, тебя поздравляю,</a:t>
            </a:r>
            <a:br>
              <a:rPr lang="ru-RU" smtClean="0"/>
            </a:br>
            <a:r>
              <a:rPr lang="ru-RU" smtClean="0"/>
              <a:t>В День матери счастья, здоровья желаю. </a:t>
            </a:r>
          </a:p>
        </p:txBody>
      </p:sp>
      <p:pic>
        <p:nvPicPr>
          <p:cNvPr id="54274" name="Picture 5" descr="нежные цвет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755650" y="6042025"/>
            <a:ext cx="7561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964498"/>
                </a:solidFill>
              </a:rPr>
              <a:t>Любимая мама, тебя поздравляю,</a:t>
            </a:r>
            <a:br>
              <a:rPr lang="ru-RU">
                <a:solidFill>
                  <a:srgbClr val="964498"/>
                </a:solidFill>
              </a:rPr>
            </a:br>
            <a:r>
              <a:rPr lang="ru-RU">
                <a:solidFill>
                  <a:srgbClr val="964498"/>
                </a:solidFill>
              </a:rPr>
              <a:t>В День матери счастья, здоровья желаю.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Букет из нежных цве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395288" y="193675"/>
            <a:ext cx="8353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990033"/>
                </a:solidFill>
              </a:rPr>
              <a:t>Пусть ангелы хранят вас! Пусть будет жизнь светла!</a:t>
            </a:r>
            <a:br>
              <a:rPr lang="ru-RU">
                <a:solidFill>
                  <a:srgbClr val="990033"/>
                </a:solidFill>
              </a:rPr>
            </a:br>
            <a:r>
              <a:rPr lang="ru-RU">
                <a:solidFill>
                  <a:srgbClr val="990033"/>
                </a:solidFill>
              </a:rPr>
              <a:t>Здоровья, процветания, семейного тепла!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3" name="Picture 5" descr="Тигровые лилии анимация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0" y="0"/>
            <a:ext cx="44275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Пусть хорошее, пусть прекрасное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В вашей жизни будет всегда-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Утро доброе, небо ясное,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Ну, а пасмурных дней - никогда!!!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анимационная картинка ромашк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WordArt 4"/>
          <p:cNvSpPr>
            <a:spLocks noChangeArrowheads="1" noChangeShapeType="1" noTextEdit="1"/>
          </p:cNvSpPr>
          <p:nvPr/>
        </p:nvSpPr>
        <p:spPr bwMode="auto">
          <a:xfrm>
            <a:off x="323850" y="1773238"/>
            <a:ext cx="8820150" cy="2808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Не забывайте своих матерей!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 noCrop="1"/>
          </p:cNvPicPr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0" y="3500438"/>
            <a:ext cx="2484438" cy="288925"/>
          </a:xfrm>
        </p:spPr>
        <p:txBody>
          <a:bodyPr/>
          <a:lstStyle/>
          <a:p>
            <a:r>
              <a:rPr lang="ru-RU" sz="6600" smtClean="0">
                <a:latin typeface="Monotype Corsiva" pitchFamily="66" charset="0"/>
              </a:rPr>
              <a:t>.</a:t>
            </a:r>
            <a:br>
              <a:rPr lang="ru-RU" sz="6600" smtClean="0">
                <a:latin typeface="Monotype Corsiva" pitchFamily="66" charset="0"/>
              </a:rPr>
            </a:br>
            <a:endParaRPr lang="ru-RU" sz="6600" smtClean="0">
              <a:latin typeface="Monotype Corsiva" pitchFamily="66" charset="0"/>
            </a:endParaRPr>
          </a:p>
        </p:txBody>
      </p:sp>
      <p:pic>
        <p:nvPicPr>
          <p:cNvPr id="18434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0"/>
            <a:ext cx="8459787" cy="6858000"/>
          </a:xfrm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5805488"/>
            <a:ext cx="85328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folHlink"/>
                </a:solidFill>
              </a:rPr>
              <a:t>Мама – солнышко родное,</a:t>
            </a:r>
            <a:br>
              <a:rPr lang="ru-RU">
                <a:solidFill>
                  <a:schemeClr val="folHlink"/>
                </a:solidFill>
              </a:rPr>
            </a:br>
            <a:r>
              <a:rPr lang="ru-RU">
                <a:solidFill>
                  <a:schemeClr val="folHlink"/>
                </a:solidFill>
              </a:rPr>
              <a:t>Мама – счастье неземное!</a:t>
            </a:r>
            <a:br>
              <a:rPr lang="ru-RU">
                <a:solidFill>
                  <a:schemeClr val="folHlink"/>
                </a:solidFill>
              </a:rPr>
            </a:br>
            <a:endParaRPr lang="ru-RU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344"/>
            <a:ext cx="9144000" cy="685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post-11-13538269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99</Words>
  <Application>Microsoft Office PowerPoint</Application>
  <PresentationFormat>Экран (4:3)</PresentationFormat>
  <Paragraphs>12</Paragraphs>
  <Slides>44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Garamond</vt:lpstr>
      <vt:lpstr>Monotype Corsiva</vt:lpstr>
      <vt:lpstr>Тема Office</vt:lpstr>
      <vt:lpstr>Слайд 1</vt:lpstr>
      <vt:lpstr>Слайд 2</vt:lpstr>
      <vt:lpstr>Слайд 3</vt:lpstr>
      <vt:lpstr>Слайд 4</vt:lpstr>
      <vt:lpstr>Слайд 5</vt:lpstr>
      <vt:lpstr>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Админ</cp:lastModifiedBy>
  <cp:revision>296</cp:revision>
  <dcterms:modified xsi:type="dcterms:W3CDTF">2014-11-28T16:17:40Z</dcterms:modified>
</cp:coreProperties>
</file>